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_rels/presentation.xml.rels" ContentType="application/vnd.openxmlformats-package.relationships+xml"/>
  <Override PartName="/ppt/media/image66.jpeg" ContentType="image/jpeg"/>
  <Override PartName="/ppt/media/image65.png" ContentType="image/png"/>
  <Override PartName="/ppt/media/image62.png" ContentType="image/png"/>
  <Override PartName="/ppt/media/image60.png" ContentType="image/png"/>
  <Override PartName="/ppt/media/image59.png" ContentType="image/png"/>
  <Override PartName="/ppt/media/image50.jpeg" ContentType="image/jpeg"/>
  <Override PartName="/ppt/media/image61.jpeg" ContentType="image/jpeg"/>
  <Override PartName="/ppt/media/image48.jpeg" ContentType="image/jpeg"/>
  <Override PartName="/ppt/media/image43.jpeg" ContentType="image/jpeg"/>
  <Override PartName="/ppt/media/image40.png" ContentType="image/png"/>
  <Override PartName="/ppt/media/image18.png" ContentType="image/png"/>
  <Override PartName="/ppt/media/image34.jpeg" ContentType="image/jpeg"/>
  <Override PartName="/ppt/media/image33.jpeg" ContentType="image/jpeg"/>
  <Override PartName="/ppt/media/image19.jpeg" ContentType="image/jpeg"/>
  <Override PartName="/ppt/media/image32.jpeg" ContentType="image/jpeg"/>
  <Override PartName="/ppt/media/image63.png" ContentType="image/png"/>
  <Override PartName="/ppt/media/image31.jpeg" ContentType="image/jpeg"/>
  <Override PartName="/ppt/media/image30.png" ContentType="image/png"/>
  <Override PartName="/ppt/media/image64.png" ContentType="image/png"/>
  <Override PartName="/ppt/media/image29.jpeg" ContentType="image/jpeg"/>
  <Override PartName="/ppt/media/image4.png" ContentType="image/png"/>
  <Override PartName="/ppt/media/image41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6.jpeg" ContentType="image/jpeg"/>
  <Override PartName="/ppt/media/image22.jpeg" ContentType="image/jpeg"/>
  <Override PartName="/ppt/media/image5.jpeg" ContentType="image/jpeg"/>
  <Override PartName="/ppt/media/image21.jpeg" ContentType="image/jpeg"/>
  <Override PartName="/ppt/media/image47.jpeg" ContentType="image/jpeg"/>
  <Override PartName="/ppt/media/image3.png" ContentType="image/png"/>
  <Override PartName="/ppt/media/image17.jpeg" ContentType="image/jpeg"/>
  <Override PartName="/ppt/media/image46.jpeg" ContentType="image/jpeg"/>
  <Override PartName="/ppt/media/image16.jpeg" ContentType="image/jpeg"/>
  <Override PartName="/ppt/media/image45.jpeg" ContentType="image/jpeg"/>
  <Override PartName="/ppt/media/image58.jpeg" ContentType="image/jpeg"/>
  <Override PartName="/ppt/media/image15.jpeg" ContentType="image/jpeg"/>
  <Override PartName="/ppt/media/image44.jpeg" ContentType="image/jpeg"/>
  <Override PartName="/ppt/media/image57.jpeg" ContentType="image/jpeg"/>
  <Override PartName="/ppt/media/image14.jpeg" ContentType="image/jpeg"/>
  <Override PartName="/ppt/media/image56.jpeg" ContentType="image/jpeg"/>
  <Override PartName="/ppt/media/image13.png" ContentType="image/png"/>
  <Override PartName="/ppt/media/image42.jpeg" ContentType="image/jpeg"/>
  <Override PartName="/ppt/media/image55.jpeg" ContentType="image/jpeg"/>
  <Override PartName="/ppt/media/image12.jpeg" ContentType="image/jpeg"/>
  <Override PartName="/ppt/media/image35.jpeg" ContentType="image/jpeg"/>
  <Override PartName="/ppt/media/image53.jpeg" ContentType="image/jpeg"/>
  <Override PartName="/ppt/media/image10.jpeg" ContentType="image/jpeg"/>
  <Override PartName="/ppt/media/image25.jpeg" ContentType="image/jpeg"/>
  <Override PartName="/ppt/media/image9.jpeg" ContentType="image/jpeg"/>
  <Override PartName="/ppt/media/image37.png" ContentType="image/png"/>
  <Override PartName="/ppt/media/image52.png" ContentType="image/png"/>
  <Override PartName="/ppt/media/image49.jpeg" ContentType="image/jpeg"/>
  <Override PartName="/ppt/media/image2.png" ContentType="image/png"/>
  <Override PartName="/ppt/media/image23.jpeg" ContentType="image/jpeg"/>
  <Override PartName="/ppt/media/image7.jpeg" ContentType="image/jpeg"/>
  <Override PartName="/ppt/media/image38.png" ContentType="image/png"/>
  <Override PartName="/ppt/media/image36.jpeg" ContentType="image/jpeg"/>
  <Override PartName="/ppt/media/image54.jpeg" ContentType="image/jpeg"/>
  <Override PartName="/ppt/media/image11.jpeg" ContentType="image/jpeg"/>
  <Override PartName="/ppt/media/image39.png" ContentType="image/png"/>
  <Override PartName="/ppt/media/image20.jpeg" ContentType="image/jpeg"/>
  <Override PartName="/ppt/media/image24.jpeg" ContentType="image/jpeg"/>
  <Override PartName="/ppt/media/image8.jpeg" ContentType="image/jpeg"/>
  <Override PartName="/ppt/media/image51.png" ContentType="image/png"/>
  <Override PartName="/ppt/media/image1.png" ContentType="image/png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277236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504000" y="2196000"/>
            <a:ext cx="4426560" cy="353016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504000" y="2196000"/>
            <a:ext cx="4426560" cy="35301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277236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277236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504000" y="2196000"/>
            <a:ext cx="4426560" cy="353016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3"/>
          <a:stretch/>
        </p:blipFill>
        <p:spPr>
          <a:xfrm>
            <a:off x="504000" y="2196000"/>
            <a:ext cx="4426560" cy="35301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2772360" y="405900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2772360" y="1769040"/>
            <a:ext cx="2160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2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548640" y="-7920"/>
            <a:ext cx="3369960" cy="449424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4937760" y="1371600"/>
            <a:ext cx="5933160" cy="311472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Christine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3"/>
          <a:stretch/>
        </p:blipFill>
        <p:spPr>
          <a:xfrm>
            <a:off x="5120640" y="4480560"/>
            <a:ext cx="5474520" cy="307908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4"/>
          <a:stretch/>
        </p:blipFill>
        <p:spPr>
          <a:xfrm>
            <a:off x="-343440" y="4486680"/>
            <a:ext cx="5463720" cy="307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6089040" y="4083840"/>
            <a:ext cx="4426560" cy="368856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-18720" y="1920240"/>
            <a:ext cx="6374520" cy="475488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Gonsalves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Moriarty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-43560" y="1828800"/>
            <a:ext cx="4973760" cy="384120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4936320" y="1920240"/>
            <a:ext cx="5175360" cy="356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-244440" y="182880"/>
            <a:ext cx="4918320" cy="685800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4578120" y="1940400"/>
            <a:ext cx="5502600" cy="4094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Sauro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-33480" y="1755360"/>
            <a:ext cx="5185800" cy="384732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5152320" y="1848960"/>
            <a:ext cx="4928400" cy="3833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Ullah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-274320" y="1271160"/>
            <a:ext cx="5204520" cy="468000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4543560" y="4663440"/>
            <a:ext cx="5606280" cy="3017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Mladnich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3633840" y="2651760"/>
            <a:ext cx="7193520" cy="499212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-27000" y="1238400"/>
            <a:ext cx="4690440" cy="632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Prescott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-27000" y="1238400"/>
            <a:ext cx="4690440" cy="632124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4846320" y="1281960"/>
            <a:ext cx="5234400" cy="628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-19080" y="1920240"/>
            <a:ext cx="4949280" cy="369108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2"/>
          <a:stretch/>
        </p:blipFill>
        <p:spPr>
          <a:xfrm>
            <a:off x="4870800" y="1305360"/>
            <a:ext cx="5209920" cy="50954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Benziger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0" y="1329120"/>
            <a:ext cx="7680960" cy="6230520"/>
          </a:xfrm>
          <a:prstGeom prst="rect">
            <a:avLst/>
          </a:prstGeom>
          <a:ln>
            <a:noFill/>
          </a:ln>
        </p:spPr>
      </p:pic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 rot="5340000">
            <a:off x="5444640" y="3021480"/>
            <a:ext cx="7372800" cy="167508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Buffington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-274680" y="1768680"/>
            <a:ext cx="5455080" cy="545508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5333400" y="1768680"/>
            <a:ext cx="5057280" cy="545508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Dorthe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Horteur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1645920" y="2743200"/>
            <a:ext cx="11268720" cy="502884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rcRect l="23739" t="0" r="24626" b="11"/>
          <a:stretch/>
        </p:blipFill>
        <p:spPr>
          <a:xfrm>
            <a:off x="-91440" y="1658520"/>
            <a:ext cx="4571280" cy="590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Jennette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3151800" y="2459520"/>
            <a:ext cx="9009720" cy="604440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-32040" y="2291040"/>
            <a:ext cx="6295320" cy="474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Kimler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-44280" y="1280160"/>
            <a:ext cx="4502160" cy="566928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3474720" y="1878120"/>
            <a:ext cx="6741000" cy="3608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McCurdy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5120640" y="1208880"/>
            <a:ext cx="4967640" cy="638064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2"/>
          <a:stretch/>
        </p:blipFill>
        <p:spPr>
          <a:xfrm>
            <a:off x="0" y="4831920"/>
            <a:ext cx="6803640" cy="27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3291840" y="3474720"/>
            <a:ext cx="6766560" cy="452124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Porter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0" y="1188720"/>
            <a:ext cx="6218640" cy="365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2832480" y="1285200"/>
            <a:ext cx="7475040" cy="493272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0" y="3338640"/>
            <a:ext cx="5394960" cy="422100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Russell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Scott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-1480680" y="1987560"/>
            <a:ext cx="8430120" cy="563472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5669280" y="1324080"/>
            <a:ext cx="4427640" cy="635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Siudy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5486400" y="4471920"/>
            <a:ext cx="4609440" cy="308772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0" y="1230480"/>
            <a:ext cx="5663160" cy="45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Antoine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503640" y="2301120"/>
            <a:ext cx="4426560" cy="331956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5152320" y="2727360"/>
            <a:ext cx="4426560" cy="246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Warnock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503640" y="2301120"/>
            <a:ext cx="4426560" cy="3319560"/>
          </a:xfrm>
          <a:prstGeom prst="rect">
            <a:avLst/>
          </a:prstGeom>
          <a:ln>
            <a:noFill/>
          </a:ln>
        </p:spPr>
      </p:pic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5152320" y="2727360"/>
            <a:ext cx="4426560" cy="246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Marciniak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503640" y="2711520"/>
            <a:ext cx="4426560" cy="2498400"/>
          </a:xfrm>
          <a:prstGeom prst="rect">
            <a:avLst/>
          </a:prstGeom>
          <a:ln>
            <a:noFill/>
          </a:ln>
        </p:spPr>
      </p:pic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5152320" y="2301120"/>
            <a:ext cx="4426560" cy="3319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McNab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-587160" y="-372600"/>
            <a:ext cx="4539960" cy="805356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3108960" y="2740680"/>
            <a:ext cx="7152840" cy="481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503640" y="2724840"/>
            <a:ext cx="4426560" cy="247212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2"/>
          <a:stretch/>
        </p:blipFill>
        <p:spPr>
          <a:xfrm>
            <a:off x="5684400" y="1768680"/>
            <a:ext cx="3362760" cy="438408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Brennan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463040" y="6675120"/>
            <a:ext cx="50511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https://www.youtube.com/watch?v=XCZlxUFjSic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Munson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-23760" y="2599200"/>
            <a:ext cx="4989960" cy="307008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4940280" y="1193760"/>
            <a:ext cx="5140440" cy="685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Pagan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-91440" y="1280160"/>
            <a:ext cx="5019480" cy="332280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4114800" y="3399120"/>
            <a:ext cx="5965920" cy="416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25200" y="1188720"/>
            <a:ext cx="5735520" cy="265176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4898880" y="3657600"/>
            <a:ext cx="5181840" cy="390204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182880" y="7132320"/>
            <a:ext cx="413208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http://www.tfaoi.com/aa/8aa/8aa31.htm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017600" y="1280160"/>
            <a:ext cx="6769800" cy="530352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Webber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-100440" y="1828800"/>
            <a:ext cx="5030640" cy="380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-16200" y="2743200"/>
            <a:ext cx="5017680" cy="388008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5001480" y="1193760"/>
            <a:ext cx="5082480" cy="636588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Burnham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Heyda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3017520" y="1503360"/>
            <a:ext cx="4426560" cy="261108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523080" y="4114800"/>
            <a:ext cx="9260640" cy="347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Application>LibreOffice/5.1.2.2$MacOSX_X86_64 LibreOffice_project/d3bf12ecb743fc0d20e0be0c58ca359301eb705f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2017-11-05T20:41:06Z</dcterms:created>
  <dc:creator/>
  <dc:description/>
  <dc:language>en-US</dc:language>
  <cp:lastModifiedBy/>
  <dcterms:modified xsi:type="dcterms:W3CDTF">2017-11-06T08:14:22Z</dcterms:modified>
  <cp:revision>7</cp:revision>
  <dc:subject/>
  <dc:title/>
</cp:coreProperties>
</file>